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 snapToObjects="1">
      <p:cViewPr>
        <p:scale>
          <a:sx n="112" d="100"/>
          <a:sy n="112" d="100"/>
        </p:scale>
        <p:origin x="57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3" y="1096772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57A23F45-CDAE-8A40-8DE7-92A0BBC119B7}"/>
              </a:ext>
            </a:extLst>
          </p:cNvPr>
          <p:cNvSpPr/>
          <p:nvPr/>
        </p:nvSpPr>
        <p:spPr>
          <a:xfrm>
            <a:off x="501681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2/22/22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340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E9CB83EF-4143-5A45-9B3A-9E70DD50253B}"/>
              </a:ext>
            </a:extLst>
          </p:cNvPr>
          <p:cNvSpPr/>
          <p:nvPr/>
        </p:nvSpPr>
        <p:spPr>
          <a:xfrm>
            <a:off x="11415183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23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24AF3281-BC22-374D-A461-8B3181F600AA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88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BD33FF1F-6094-0B4A-A3E4-6B0D9283DB44}"/>
              </a:ext>
            </a:extLst>
          </p:cNvPr>
          <p:cNvSpPr/>
          <p:nvPr/>
        </p:nvSpPr>
        <p:spPr>
          <a:xfrm>
            <a:off x="11529484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20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291015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ross 49">
            <a:extLst>
              <a:ext uri="{FF2B5EF4-FFF2-40B4-BE49-F238E27FC236}">
                <a16:creationId xmlns:a16="http://schemas.microsoft.com/office/drawing/2014/main" id="{24E27617-2112-2342-9FF1-39F2A241CCCC}"/>
              </a:ext>
            </a:extLst>
          </p:cNvPr>
          <p:cNvSpPr/>
          <p:nvPr/>
        </p:nvSpPr>
        <p:spPr>
          <a:xfrm>
            <a:off x="4086371" y="5624450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117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671D2311-E9B8-F041-A7B8-D5696903F22A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900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ross 13">
            <a:extLst>
              <a:ext uri="{FF2B5EF4-FFF2-40B4-BE49-F238E27FC236}">
                <a16:creationId xmlns:a16="http://schemas.microsoft.com/office/drawing/2014/main" id="{C5F6C588-FC1B-3147-AFA1-CD7D76C5AEAC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955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54FB0990-6F8D-B048-8309-19B0D1A41033}"/>
              </a:ext>
            </a:extLst>
          </p:cNvPr>
          <p:cNvSpPr/>
          <p:nvPr/>
        </p:nvSpPr>
        <p:spPr>
          <a:xfrm>
            <a:off x="11531286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55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ross 47">
            <a:extLst>
              <a:ext uri="{FF2B5EF4-FFF2-40B4-BE49-F238E27FC236}">
                <a16:creationId xmlns:a16="http://schemas.microsoft.com/office/drawing/2014/main" id="{97F434CF-7503-CE4F-8426-C312C6315AD0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EDBFB2F-FE34-E349-9484-C275FBE3161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74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FD988250-C554-DE44-B887-57D0B2AA8E37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1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2/22/22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5A3DF5D0-8A2C-A049-9132-EE1EF7D014D4}"/>
              </a:ext>
            </a:extLst>
          </p:cNvPr>
          <p:cNvSpPr/>
          <p:nvPr/>
        </p:nvSpPr>
        <p:spPr>
          <a:xfrm>
            <a:off x="58248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469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2/22/22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0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4F048CC-17C9-B246-BF2A-29E51AD1C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32FB9DFC-CF08-4C6E-801F-10BD942397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53C4D10E-16D3-5D49-A995-1FD27619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883" y="1096771"/>
            <a:ext cx="4701054" cy="5761229"/>
          </a:xfrm>
          <a:prstGeom prst="rect">
            <a:avLst/>
          </a:prstGeom>
          <a:gradFill flip="none" rotWithShape="1">
            <a:gsLst>
              <a:gs pos="32000">
                <a:schemeClr val="bg1">
                  <a:alpha val="67000"/>
                </a:schemeClr>
              </a:gs>
              <a:gs pos="0">
                <a:schemeClr val="bg1">
                  <a:alpha val="55000"/>
                </a:schemeClr>
              </a:gs>
              <a:gs pos="99000">
                <a:schemeClr val="bg1">
                  <a:alpha val="5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13" name="Cross 12">
            <a:extLst>
              <a:ext uri="{FF2B5EF4-FFF2-40B4-BE49-F238E27FC236}">
                <a16:creationId xmlns:a16="http://schemas.microsoft.com/office/drawing/2014/main" id="{24124FF1-775D-AC4A-81D0-73FC0F54A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71505" y="5618903"/>
            <a:ext cx="524933" cy="524933"/>
          </a:xfrm>
          <a:prstGeom prst="plus">
            <a:avLst>
              <a:gd name="adj" fmla="val 39516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44706-FE7B-444A-AE89-367818873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6362" y="1625608"/>
            <a:ext cx="3882842" cy="2722164"/>
          </a:xfrm>
        </p:spPr>
        <p:txBody>
          <a:bodyPr>
            <a:normAutofit/>
          </a:bodyPr>
          <a:lstStyle/>
          <a:p>
            <a:r>
              <a:rPr lang="en-US" dirty="0"/>
              <a:t>Paper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5CAC51-9CDA-6540-AF42-EC46AFA52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362" y="4466845"/>
            <a:ext cx="3882842" cy="882904"/>
          </a:xfrm>
        </p:spPr>
        <p:txBody>
          <a:bodyPr>
            <a:normAutofit/>
          </a:bodyPr>
          <a:lstStyle/>
          <a:p>
            <a:r>
              <a:rPr lang="en-US" dirty="0"/>
              <a:t>The narrative comes into focus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BCE363F-7361-A345-BB3D-2E8D88197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3666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889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CE583-9C22-3448-9090-BBD93316A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70" y="186068"/>
            <a:ext cx="6504940" cy="648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365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E738FA-E1D6-EB43-BE91-F9F09653E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" y="205437"/>
            <a:ext cx="6427470" cy="64471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2EB053D-3672-AD48-B108-EC92365AA693}"/>
              </a:ext>
            </a:extLst>
          </p:cNvPr>
          <p:cNvSpPr/>
          <p:nvPr/>
        </p:nvSpPr>
        <p:spPr>
          <a:xfrm>
            <a:off x="2160270" y="491490"/>
            <a:ext cx="182880" cy="5737860"/>
          </a:xfrm>
          <a:prstGeom prst="rect">
            <a:avLst/>
          </a:prstGeom>
          <a:solidFill>
            <a:schemeClr val="accent6">
              <a:lumMod val="20000"/>
              <a:lumOff val="80000"/>
              <a:alpha val="2424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906A13-E138-0442-81F6-5A71C35FB625}"/>
              </a:ext>
            </a:extLst>
          </p:cNvPr>
          <p:cNvSpPr/>
          <p:nvPr/>
        </p:nvSpPr>
        <p:spPr>
          <a:xfrm>
            <a:off x="2849880" y="491490"/>
            <a:ext cx="182880" cy="5737860"/>
          </a:xfrm>
          <a:prstGeom prst="rect">
            <a:avLst/>
          </a:prstGeom>
          <a:solidFill>
            <a:schemeClr val="accent6">
              <a:lumMod val="20000"/>
              <a:lumOff val="80000"/>
              <a:alpha val="24247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87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997413-D10E-CB45-8317-79293FBD9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79" y="135889"/>
            <a:ext cx="8808441" cy="6584951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1CB230E-11D6-B34D-BFF6-D3B75CF61324}"/>
              </a:ext>
            </a:extLst>
          </p:cNvPr>
          <p:cNvCxnSpPr/>
          <p:nvPr/>
        </p:nvCxnSpPr>
        <p:spPr>
          <a:xfrm>
            <a:off x="2114550" y="5120640"/>
            <a:ext cx="121158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D7C64B-88D5-CD42-A027-29CEDD8CC80C}"/>
              </a:ext>
            </a:extLst>
          </p:cNvPr>
          <p:cNvCxnSpPr>
            <a:cxnSpLocks/>
          </p:cNvCxnSpPr>
          <p:nvPr/>
        </p:nvCxnSpPr>
        <p:spPr>
          <a:xfrm>
            <a:off x="5955030" y="5364480"/>
            <a:ext cx="7239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84956E3-5303-484A-B2D7-95A00BA70A23}"/>
              </a:ext>
            </a:extLst>
          </p:cNvPr>
          <p:cNvCxnSpPr/>
          <p:nvPr/>
        </p:nvCxnSpPr>
        <p:spPr>
          <a:xfrm>
            <a:off x="2114550" y="2571750"/>
            <a:ext cx="121158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6979E81-E88F-1249-B088-122BF99DDAEA}"/>
              </a:ext>
            </a:extLst>
          </p:cNvPr>
          <p:cNvCxnSpPr>
            <a:cxnSpLocks/>
          </p:cNvCxnSpPr>
          <p:nvPr/>
        </p:nvCxnSpPr>
        <p:spPr>
          <a:xfrm>
            <a:off x="5955030" y="2579370"/>
            <a:ext cx="7239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114150"/>
      </p:ext>
    </p:extLst>
  </p:cSld>
  <p:clrMapOvr>
    <a:masterClrMapping/>
  </p:clrMapOvr>
</p:sld>
</file>

<file path=ppt/theme/theme1.xml><?xml version="1.0" encoding="utf-8"?>
<a:theme xmlns:a="http://schemas.openxmlformats.org/drawingml/2006/main" name="MadridVTI">
  <a:themeElements>
    <a:clrScheme name="AnalogousFromLightSeedLeftStep">
      <a:dk1>
        <a:srgbClr val="000000"/>
      </a:dk1>
      <a:lt1>
        <a:srgbClr val="FFFFFF"/>
      </a:lt1>
      <a:dk2>
        <a:srgbClr val="292441"/>
      </a:dk2>
      <a:lt2>
        <a:srgbClr val="E2E8E5"/>
      </a:lt2>
      <a:accent1>
        <a:srgbClr val="EE6EB8"/>
      </a:accent1>
      <a:accent2>
        <a:srgbClr val="EB4EEA"/>
      </a:accent2>
      <a:accent3>
        <a:srgbClr val="B96EEE"/>
      </a:accent3>
      <a:accent4>
        <a:srgbClr val="694EEB"/>
      </a:accent4>
      <a:accent5>
        <a:srgbClr val="6E8EEE"/>
      </a:accent5>
      <a:accent6>
        <a:srgbClr val="38ADE8"/>
      </a:accent6>
      <a:hlink>
        <a:srgbClr val="558D6D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7</Words>
  <Application>Microsoft Macintosh PowerPoint</Application>
  <PresentationFormat>Widescreen</PresentationFormat>
  <Paragraphs>2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Seaford Display</vt:lpstr>
      <vt:lpstr>System Font Regular</vt:lpstr>
      <vt:lpstr>Tenorite</vt:lpstr>
      <vt:lpstr>MadridVTI</vt:lpstr>
      <vt:lpstr>Paper Update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Paper Update</dc:title>
  <dc:creator>Joaquin Nunez</dc:creator>
  <cp:lastModifiedBy>Joaquin Nunez</cp:lastModifiedBy>
  <cp:revision>1</cp:revision>
  <dcterms:created xsi:type="dcterms:W3CDTF">2022-02-22T13:53:49Z</dcterms:created>
  <dcterms:modified xsi:type="dcterms:W3CDTF">2022-02-22T14:06:53Z</dcterms:modified>
</cp:coreProperties>
</file>

<file path=docProps/thumbnail.jpeg>
</file>